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COVID-19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27-06-2020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confirmed cases worldwide: 9,978,814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177,963 new cases (1% increase)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Total fatal cases worldwide: 498,695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4,529 new fatalities (0%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recorded 23,421 cases in total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increased by 621 cases (2% increase)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50.0# in confirmed cases, 56.0# in mortality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43.0# in cases per capita, 55.0# in mortality rate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Latest Statistics</a:t>
            </a:r>
          </a:p>
          <a:p>
            <a:r>
              <a:t>(updated 27-06-2020)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Worldwide mortality rate: 5.0% (-0.0%)</a:t>
            </a:r>
          </a:p>
          <a:p>
            <a:pPr>
              <a:defRPr b="0">
                <a:solidFill>
                  <a:srgbClr val="0000FF"/>
                </a:solidFill>
              </a:defRPr>
            </a:pPr>
            <a:r>
              <a:t>Israel mortality rate: 1.4% (-0.0%)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cases in total (2,510,151)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has most fatal cases in total (US)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US recorded the most new cases (42,597)</a:t>
            </a:r>
          </a:p>
          <a:p>
            <a:pPr>
              <a:defRPr b="0">
                <a:solidFill>
                  <a:srgbClr val="000000"/>
                </a:solidFill>
              </a:defRPr>
            </a:pPr>
            <a:r>
              <a:t>Brazil recorded the most new fatal cases (1,109)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6815"/>
            <a:ext cx="8229600" cy="506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